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5" r:id="rId6"/>
    <p:sldId id="261" r:id="rId7"/>
    <p:sldId id="262" r:id="rId8"/>
    <p:sldId id="266" r:id="rId9"/>
    <p:sldId id="263" r:id="rId10"/>
    <p:sldId id="268" r:id="rId11"/>
    <p:sldId id="267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98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C64C4-7AB8-4BCF-80EE-684EE98B648D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6F1BF-3D77-487B-A733-A62DB4E029D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Sand fences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Pentwater Village Council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May 11, 2015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Possible downsides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Wrong diagnosis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Visual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Difficulty maintaining railing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Recommendation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Fund permanent fencing and arrange for periodic sand removal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Plans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Continue mapping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Side-scan sonar imaging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Possible high-quality scanning by Great Lakes Water Studies Institute of Northwestern Michigan College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Continued collaboration with Great Lakes Research Center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Profile current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Channel shoaling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Probably two causes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Alongshore currents forming sandbar at channel entrance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Blowing sand from beaches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Evidence for blowing sand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Substantial sand against winter snow fences and trial barriers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Substantial sand on pier walks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Apparent improvement with trial </a:t>
            </a:r>
            <a:r>
              <a:rPr lang="en-US" dirty="0" smtClean="0">
                <a:solidFill>
                  <a:schemeClr val="bg1"/>
                </a:solidFill>
              </a:rPr>
              <a:t>barriers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Proposed solution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Engineering study by </a:t>
            </a:r>
            <a:r>
              <a:rPr lang="en-US" dirty="0" err="1" smtClean="0">
                <a:solidFill>
                  <a:schemeClr val="bg1"/>
                </a:solidFill>
              </a:rPr>
              <a:t>Fleis</a:t>
            </a:r>
            <a:r>
              <a:rPr lang="en-US" dirty="0" smtClean="0">
                <a:solidFill>
                  <a:schemeClr val="bg1"/>
                </a:solidFill>
              </a:rPr>
              <a:t> and </a:t>
            </a:r>
            <a:r>
              <a:rPr lang="en-US" dirty="0" err="1" smtClean="0">
                <a:solidFill>
                  <a:schemeClr val="bg1"/>
                </a:solidFill>
              </a:rPr>
              <a:t>Vandenbrink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Funded privately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Much credit to Tom </a:t>
            </a:r>
            <a:r>
              <a:rPr lang="en-US" dirty="0" err="1" smtClean="0">
                <a:solidFill>
                  <a:schemeClr val="bg1"/>
                </a:solidFill>
              </a:rPr>
              <a:t>Sturr</a:t>
            </a:r>
            <a:r>
              <a:rPr lang="en-US" dirty="0" smtClean="0">
                <a:solidFill>
                  <a:schemeClr val="bg1"/>
                </a:solidFill>
              </a:rPr>
              <a:t> and Manny Valdez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My Documents\Pentwater\Dredging\fencing\Fleis and Vandenbrink report\p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9600"/>
            <a:ext cx="8991600" cy="6022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My Documents\Pentwater\Dredging\fencing\Fleis and Vandenbrink report\p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04800"/>
            <a:ext cx="7604125" cy="5505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My Documents\Pentwater\Dredging\fencing\Fleis and Vandenbrink report\p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676400"/>
            <a:ext cx="8952343" cy="4073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663" y="409575"/>
            <a:ext cx="8448675" cy="603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Thoughts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We will probably escape need to dredge again this year because of higher Lake Michigan levels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is likely that Lake levels will drop again, arguably beyond historic values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Must prepare for local funds to maintain channel navigability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Annual budget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Widest possible participation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Village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Township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Lake Improvement Board</a:t>
            </a:r>
          </a:p>
          <a:p>
            <a:pPr lvl="1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159</Words>
  <Application>Microsoft Office PowerPoint</Application>
  <PresentationFormat>On-screen Show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Sand fences Pentwater Village Council</vt:lpstr>
      <vt:lpstr>Channel shoaling</vt:lpstr>
      <vt:lpstr>Evidence for blowing sand</vt:lpstr>
      <vt:lpstr>Proposed solution</vt:lpstr>
      <vt:lpstr>Slide 5</vt:lpstr>
      <vt:lpstr>Slide 6</vt:lpstr>
      <vt:lpstr>Slide 7</vt:lpstr>
      <vt:lpstr>Slide 8</vt:lpstr>
      <vt:lpstr>Thoughts</vt:lpstr>
      <vt:lpstr>Possible downsides</vt:lpstr>
      <vt:lpstr>Recommendation</vt:lpstr>
      <vt:lpstr>Plans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Sand fences Pentwater Village Council</dc:title>
  <dc:creator>dlr</dc:creator>
  <cp:lastModifiedBy>dlr</cp:lastModifiedBy>
  <cp:revision>6</cp:revision>
  <dcterms:created xsi:type="dcterms:W3CDTF">2015-05-10T21:37:26Z</dcterms:created>
  <dcterms:modified xsi:type="dcterms:W3CDTF">2015-05-11T12:02:21Z</dcterms:modified>
</cp:coreProperties>
</file>